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7" r:id="rId2"/>
    <p:sldId id="258" r:id="rId3"/>
    <p:sldId id="259" r:id="rId4"/>
    <p:sldId id="256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6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298353B-53B3-4D04-AC77-AAB554EDBB54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7701D99-5C2A-42F9-9096-5BCB094DD6EA}" type="pres">
      <dgm:prSet presAssocID="{1298353B-53B3-4D04-AC77-AAB554EDBB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523AB940-5436-4D33-9AA8-FFCFFC8DFF52}" type="presOf" srcId="{1298353B-53B3-4D04-AC77-AAB554EDBB54}" destId="{27701D99-5C2A-42F9-9096-5BCB094DD6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98353B-53B3-4D04-AC77-AAB554EDBB54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7701D99-5C2A-42F9-9096-5BCB094DD6EA}" type="pres">
      <dgm:prSet presAssocID="{1298353B-53B3-4D04-AC77-AAB554EDBB5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</dgm:ptLst>
  <dgm:cxnLst>
    <dgm:cxn modelId="{5888F92D-4991-4ABB-A734-753E6D2135FF}" type="presOf" srcId="{1298353B-53B3-4D04-AC77-AAB554EDBB54}" destId="{27701D99-5C2A-42F9-9096-5BCB094DD6E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463848-00FC-4210-8B66-DB1384BD489F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0E6C6E-3593-47A2-99CE-F544E1762271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5405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E6C6E-3593-47A2-99CE-F544E176227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E6C6E-3593-47A2-99CE-F544E176227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E6C6E-3593-47A2-99CE-F544E176227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E6C6E-3593-47A2-99CE-F544E176227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e lib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orme lib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orme lib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orme lib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orme lib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orme lib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orme lib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orme lib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orme lib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orme lib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orme lib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orme lib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orme lib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orme lib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orme lib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Connecteur droit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e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necteur droit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grpSp>
        <p:nvGrpSpPr>
          <p:cNvPr id="14" name="Groupe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necteur droit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necteur droit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5A071E7-2E87-4D0A-9AFA-8E423E0BDA6A}" type="datetimeFigureOut">
              <a:rPr lang="fr-FR" smtClean="0"/>
              <a:pPr/>
              <a:t>13/10/2013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C356B2F-F37D-4015-A635-E4C713955A4D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sz="9600" dirty="0" err="1" smtClean="0">
                <a:solidFill>
                  <a:srgbClr val="92D050"/>
                </a:solidFill>
              </a:rPr>
              <a:t>Welcome</a:t>
            </a:r>
            <a:r>
              <a:rPr lang="fr-FR" sz="9600" dirty="0" smtClean="0">
                <a:solidFill>
                  <a:srgbClr val="92D050"/>
                </a:solidFill>
              </a:rPr>
              <a:t> to</a:t>
            </a:r>
            <a:endParaRPr lang="fr-FR" sz="9600" dirty="0">
              <a:solidFill>
                <a:srgbClr val="92D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194" name="AutoShape 2" descr="http://upload.wikimedia.org/wikipedia/commons/6/6b/Game_Party_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8196" name="AutoShape 4" descr="http://upload.wikimedia.org/wikipedia/commons/6/6b/Game_Party_logo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420888"/>
            <a:ext cx="5631532" cy="374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41272"/>
          </a:xfrm>
        </p:spPr>
        <p:txBody>
          <a:bodyPr/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en-US" sz="3200" dirty="0" smtClean="0"/>
              <a:t>Which element is not on the fourth row of the standard periodic table?</a:t>
            </a:r>
            <a:endParaRPr lang="fr-FR" sz="3200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187624" y="4149080"/>
          <a:ext cx="361188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à coins arrondis 10"/>
          <p:cNvSpPr/>
          <p:nvPr/>
        </p:nvSpPr>
        <p:spPr>
          <a:xfrm>
            <a:off x="1331640" y="3861048"/>
            <a:ext cx="3635896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B. Potassium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331640" y="4797152"/>
            <a:ext cx="3635896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C. Copper</a:t>
            </a:r>
            <a:endParaRPr lang="fr-FR" dirty="0"/>
          </a:p>
        </p:txBody>
      </p:sp>
      <p:sp>
        <p:nvSpPr>
          <p:cNvPr id="13" name="Nuage 12"/>
          <p:cNvSpPr/>
          <p:nvPr/>
        </p:nvSpPr>
        <p:spPr>
          <a:xfrm rot="21037237">
            <a:off x="6492386" y="5711436"/>
            <a:ext cx="2448272" cy="792088"/>
          </a:xfrm>
          <a:prstGeom prst="cloud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2">
                    <a:lumMod val="50000"/>
                  </a:schemeClr>
                </a:solidFill>
              </a:rPr>
              <a:t>Row</a:t>
            </a:r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: rangée</a:t>
            </a:r>
          </a:p>
          <a:p>
            <a:pPr algn="ctr"/>
            <a:r>
              <a:rPr lang="fr-FR" dirty="0" smtClean="0">
                <a:solidFill>
                  <a:schemeClr val="tx2">
                    <a:lumMod val="50000"/>
                  </a:schemeClr>
                </a:solidFill>
              </a:rPr>
              <a:t>Copper: cuivre</a:t>
            </a:r>
            <a:endParaRPr lang="fr-FR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0" y="0"/>
            <a:ext cx="3235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G</a:t>
            </a: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M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e 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P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R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T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y</a:t>
            </a:r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</p:txBody>
      </p:sp>
      <p:pic>
        <p:nvPicPr>
          <p:cNvPr id="6146" name="Picture 2" descr="http://us.123rf.com/400wm/400/400/clairev/clairev0901/clairev090100106/4193149-le-dessin-scientifique--illustration-vectoriell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2636912"/>
            <a:ext cx="1893962" cy="2693187"/>
          </a:xfrm>
          <a:prstGeom prst="rect">
            <a:avLst/>
          </a:prstGeom>
          <a:noFill/>
        </p:spPr>
      </p:pic>
      <p:sp>
        <p:nvSpPr>
          <p:cNvPr id="16" name="Rectangle à coins arrondis 15"/>
          <p:cNvSpPr/>
          <p:nvPr/>
        </p:nvSpPr>
        <p:spPr>
          <a:xfrm>
            <a:off x="1331640" y="2924944"/>
            <a:ext cx="3635896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A. </a:t>
            </a:r>
            <a:r>
              <a:rPr lang="fr-FR" dirty="0" err="1" smtClean="0"/>
              <a:t>Iodine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1331640" y="5661248"/>
            <a:ext cx="3635896" cy="504056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D. </a:t>
            </a:r>
            <a:r>
              <a:rPr lang="fr-FR" dirty="0" err="1" smtClean="0"/>
              <a:t>Titanium</a:t>
            </a:r>
            <a:endParaRPr lang="fr-FR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41272"/>
          </a:xfrm>
        </p:spPr>
        <p:txBody>
          <a:bodyPr/>
          <a:lstStyle/>
          <a:p>
            <a:pPr algn="ctr"/>
            <a:r>
              <a:rPr lang="fr-FR" dirty="0" smtClean="0"/>
              <a:t/>
            </a:r>
            <a:br>
              <a:rPr lang="fr-FR" dirty="0" smtClean="0"/>
            </a:br>
            <a:r>
              <a:rPr lang="en-US" sz="3200" dirty="0" smtClean="0"/>
              <a:t>Which element is not on the fourth row of the standard periodic table?</a:t>
            </a:r>
            <a:endParaRPr lang="fr-FR" dirty="0"/>
          </a:p>
        </p:txBody>
      </p:sp>
      <p:graphicFrame>
        <p:nvGraphicFramePr>
          <p:cNvPr id="7" name="Diagramme 6"/>
          <p:cNvGraphicFramePr/>
          <p:nvPr/>
        </p:nvGraphicFramePr>
        <p:xfrm>
          <a:off x="1187624" y="4149080"/>
          <a:ext cx="3611886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Rectangle à coins arrondis 9"/>
          <p:cNvSpPr/>
          <p:nvPr/>
        </p:nvSpPr>
        <p:spPr>
          <a:xfrm>
            <a:off x="1259632" y="3717032"/>
            <a:ext cx="363589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65000"/>
                  </a:schemeClr>
                </a:solidFill>
              </a:rPr>
              <a:t>B. Potassium </a:t>
            </a:r>
            <a:endParaRPr lang="fr-FR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11" name="Rectangle à coins arrondis 10"/>
          <p:cNvSpPr/>
          <p:nvPr/>
        </p:nvSpPr>
        <p:spPr>
          <a:xfrm>
            <a:off x="1259632" y="2780928"/>
            <a:ext cx="3635896" cy="504056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A. </a:t>
            </a:r>
            <a:r>
              <a:rPr lang="fr-FR" dirty="0" err="1" smtClean="0"/>
              <a:t>Iodine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1259632" y="5661248"/>
            <a:ext cx="363589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65000"/>
                  </a:schemeClr>
                </a:solidFill>
              </a:rPr>
              <a:t>D. </a:t>
            </a:r>
            <a:r>
              <a:rPr lang="fr-FR" dirty="0" err="1" smtClean="0">
                <a:solidFill>
                  <a:schemeClr val="tx1">
                    <a:lumMod val="65000"/>
                  </a:schemeClr>
                </a:solidFill>
              </a:rPr>
              <a:t>Titanium</a:t>
            </a:r>
            <a:endParaRPr lang="fr-FR" dirty="0">
              <a:solidFill>
                <a:schemeClr val="tx1">
                  <a:lumMod val="65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0" y="0"/>
            <a:ext cx="3235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G</a:t>
            </a: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M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e 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P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R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T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y</a:t>
            </a:r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</p:txBody>
      </p:sp>
      <p:sp>
        <p:nvSpPr>
          <p:cNvPr id="9" name="Rectangle à coins arrondis 8"/>
          <p:cNvSpPr/>
          <p:nvPr/>
        </p:nvSpPr>
        <p:spPr>
          <a:xfrm>
            <a:off x="1259632" y="4725144"/>
            <a:ext cx="3635896" cy="50405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>
                    <a:lumMod val="65000"/>
                  </a:schemeClr>
                </a:solidFill>
              </a:rPr>
              <a:t>C. Copper</a:t>
            </a:r>
          </a:p>
        </p:txBody>
      </p:sp>
      <p:pic>
        <p:nvPicPr>
          <p:cNvPr id="13" name="Picture 2" descr="http://us.123rf.com/400wm/400/400/clairev/clairev0901/clairev090100106/4193149-le-dessin-scientifique--illustration-vectorielle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501008"/>
            <a:ext cx="1893962" cy="269318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0" y="0"/>
            <a:ext cx="323528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G</a:t>
            </a: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M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e 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endParaRPr lang="fr-FR" spc="600" dirty="0" smtClean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P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A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R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T</a:t>
            </a:r>
          </a:p>
          <a:p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  <a:p>
            <a:r>
              <a:rPr lang="fr-FR" spc="600" dirty="0" smtClean="0">
                <a:solidFill>
                  <a:schemeClr val="tx2">
                    <a:lumMod val="25000"/>
                  </a:schemeClr>
                </a:solidFill>
                <a:latin typeface="Algerian" pitchFamily="82" charset="0"/>
              </a:rPr>
              <a:t>y</a:t>
            </a:r>
            <a:endParaRPr lang="fr-FR" spc="600" dirty="0">
              <a:solidFill>
                <a:schemeClr val="tx2">
                  <a:lumMod val="25000"/>
                </a:schemeClr>
              </a:solidFill>
              <a:latin typeface="Algerian" pitchFamily="82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tro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é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é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63</Words>
  <Application>Microsoft Office PowerPoint</Application>
  <PresentationFormat>Affichage à l'écran (4:3)</PresentationFormat>
  <Paragraphs>83</Paragraphs>
  <Slides>4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Métro</vt:lpstr>
      <vt:lpstr>Welcome to</vt:lpstr>
      <vt:lpstr> Which element is not on the fourth row of the standard periodic table?</vt:lpstr>
      <vt:lpstr> Which element is not on the fourth row of the standard periodic table?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</dc:title>
  <dc:creator>Cindy</dc:creator>
  <cp:lastModifiedBy>Julie BARRAT</cp:lastModifiedBy>
  <cp:revision>11</cp:revision>
  <dcterms:created xsi:type="dcterms:W3CDTF">2013-10-02T11:32:09Z</dcterms:created>
  <dcterms:modified xsi:type="dcterms:W3CDTF">2013-10-13T20:43:34Z</dcterms:modified>
</cp:coreProperties>
</file>